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7340263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4"/>
    <p:restoredTop sz="94697"/>
  </p:normalViewPr>
  <p:slideViewPr>
    <p:cSldViewPr snapToGrid="0" snapToObjects="1">
      <p:cViewPr>
        <p:scale>
          <a:sx n="48" d="100"/>
          <a:sy n="48" d="100"/>
        </p:scale>
        <p:origin x="1088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C89C7CD-8444-CA4C-B5FF-468EAC3955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76731" y="-753451"/>
            <a:ext cx="18362556" cy="11260499"/>
          </a:xfrm>
          <a:prstGeom prst="rect">
            <a:avLst/>
          </a:prstGeom>
        </p:spPr>
      </p:pic>
      <p:sp>
        <p:nvSpPr>
          <p:cNvPr id="14" name="Título de la presentación"/>
          <p:cNvSpPr txBox="1">
            <a:spLocks noGrp="1"/>
          </p:cNvSpPr>
          <p:nvPr>
            <p:ph type="title" hasCustomPrompt="1"/>
          </p:nvPr>
        </p:nvSpPr>
        <p:spPr>
          <a:xfrm>
            <a:off x="931362" y="5242015"/>
            <a:ext cx="15477541" cy="3302001"/>
          </a:xfrm>
          <a:prstGeom prst="rect">
            <a:avLst/>
          </a:prstGeom>
        </p:spPr>
        <p:txBody>
          <a:bodyPr anchor="b"/>
          <a:lstStyle>
            <a:lvl1pPr>
              <a:defRPr sz="10935" spc="-219"/>
            </a:lvl1pPr>
          </a:lstStyle>
          <a:p>
            <a:r>
              <a:rPr dirty="0" err="1"/>
              <a:t>Título</a:t>
            </a:r>
            <a:r>
              <a:rPr dirty="0"/>
              <a:t> de la </a:t>
            </a:r>
            <a:r>
              <a:rPr dirty="0" err="1"/>
              <a:t>presentación</a:t>
            </a:r>
            <a:endParaRPr dirty="0"/>
          </a:p>
        </p:txBody>
      </p:sp>
      <p:sp>
        <p:nvSpPr>
          <p:cNvPr id="15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931362" y="8493215"/>
            <a:ext cx="15477541" cy="689769"/>
          </a:xfrm>
          <a:prstGeom prst="rect">
            <a:avLst/>
          </a:prstGeom>
        </p:spPr>
        <p:txBody>
          <a:bodyPr numCol="1" spcCol="38100"/>
          <a:lstStyle>
            <a:lvl1pPr marL="0" indent="0" defTabSz="782774">
              <a:lnSpc>
                <a:spcPct val="100000"/>
              </a:lnSpc>
              <a:spcBef>
                <a:spcPts val="0"/>
              </a:spcBef>
              <a:buSzTx/>
              <a:buNone/>
              <a:defRPr sz="5067" b="1"/>
            </a:lvl1pPr>
            <a:lvl2pPr marL="0" indent="609661" defTabSz="782774">
              <a:lnSpc>
                <a:spcPct val="100000"/>
              </a:lnSpc>
              <a:spcBef>
                <a:spcPts val="0"/>
              </a:spcBef>
              <a:buSzTx/>
              <a:buNone/>
              <a:defRPr sz="5067" b="1"/>
            </a:lvl2pPr>
            <a:lvl3pPr marL="0" indent="1219322" defTabSz="782774">
              <a:lnSpc>
                <a:spcPct val="100000"/>
              </a:lnSpc>
              <a:spcBef>
                <a:spcPts val="0"/>
              </a:spcBef>
              <a:buSzTx/>
              <a:buNone/>
              <a:defRPr sz="5067" b="1"/>
            </a:lvl3pPr>
            <a:lvl4pPr marL="0" indent="1828982" defTabSz="782774">
              <a:lnSpc>
                <a:spcPct val="100000"/>
              </a:lnSpc>
              <a:spcBef>
                <a:spcPts val="0"/>
              </a:spcBef>
              <a:buSzTx/>
              <a:buNone/>
              <a:defRPr sz="5067" b="1"/>
            </a:lvl4pPr>
            <a:lvl5pPr marL="0" indent="2438645" defTabSz="782774">
              <a:lnSpc>
                <a:spcPct val="100000"/>
              </a:lnSpc>
              <a:spcBef>
                <a:spcPts val="0"/>
              </a:spcBef>
              <a:buSzTx/>
              <a:buNone/>
              <a:defRPr sz="5067" b="1"/>
            </a:lvl5pPr>
          </a:lstStyle>
          <a:p>
            <a:r>
              <a:rPr dirty="0" err="1"/>
              <a:t>Subtítulo</a:t>
            </a:r>
            <a:r>
              <a:rPr dirty="0"/>
              <a:t> de la </a:t>
            </a:r>
            <a:r>
              <a:rPr dirty="0" err="1"/>
              <a:t>presentación</a:t>
            </a:r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16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931360" y="4646270"/>
            <a:ext cx="8490742" cy="461059"/>
          </a:xfrm>
          <a:prstGeom prst="rect">
            <a:avLst/>
          </a:prstGeom>
        </p:spPr>
        <p:txBody>
          <a:bodyPr numCol="1" spcCol="38100"/>
          <a:lstStyle>
            <a:lvl1pPr marL="0" indent="0" defTabSz="751464">
              <a:lnSpc>
                <a:spcPct val="100000"/>
              </a:lnSpc>
              <a:spcBef>
                <a:spcPts val="0"/>
              </a:spcBef>
              <a:buSzTx/>
              <a:buNone/>
              <a:defRPr sz="3072" b="1"/>
            </a:lvl1pPr>
          </a:lstStyle>
          <a:p>
            <a:r>
              <a:t>Autor y fecha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64CE1C5-79F2-9B46-B525-C693EDC99A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1360" y="1150267"/>
            <a:ext cx="5143500" cy="100330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21F57E2E-A44D-DA44-B4B4-9FC96B25076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138838" y="2613115"/>
            <a:ext cx="4470400" cy="10033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foto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931362" y="5003800"/>
            <a:ext cx="6807408" cy="4044566"/>
          </a:xfrm>
          <a:prstGeom prst="rect">
            <a:avLst/>
          </a:prstGeom>
        </p:spPr>
        <p:txBody>
          <a:bodyPr numCol="1" spcCol="38100"/>
          <a:lstStyle>
            <a:lvl1pPr marL="0" indent="0" defTabSz="782774">
              <a:lnSpc>
                <a:spcPct val="100000"/>
              </a:lnSpc>
              <a:spcBef>
                <a:spcPts val="0"/>
              </a:spcBef>
              <a:buSzTx/>
              <a:buNone/>
              <a:defRPr sz="5067" b="1"/>
            </a:lvl1pPr>
            <a:lvl2pPr marL="0" indent="609661" defTabSz="782774">
              <a:lnSpc>
                <a:spcPct val="100000"/>
              </a:lnSpc>
              <a:spcBef>
                <a:spcPts val="0"/>
              </a:spcBef>
              <a:buSzTx/>
              <a:buNone/>
              <a:defRPr sz="5067" b="1"/>
            </a:lvl2pPr>
            <a:lvl3pPr marL="0" indent="1219322" defTabSz="782774">
              <a:lnSpc>
                <a:spcPct val="100000"/>
              </a:lnSpc>
              <a:spcBef>
                <a:spcPts val="0"/>
              </a:spcBef>
              <a:buSzTx/>
              <a:buNone/>
              <a:defRPr sz="5067" b="1"/>
            </a:lvl3pPr>
            <a:lvl4pPr marL="0" indent="1828982" defTabSz="782774">
              <a:lnSpc>
                <a:spcPct val="100000"/>
              </a:lnSpc>
              <a:spcBef>
                <a:spcPts val="0"/>
              </a:spcBef>
              <a:buSzTx/>
              <a:buNone/>
              <a:defRPr sz="5067" b="1"/>
            </a:lvl4pPr>
            <a:lvl5pPr marL="0" indent="2438645" defTabSz="782774">
              <a:lnSpc>
                <a:spcPct val="100000"/>
              </a:lnSpc>
              <a:spcBef>
                <a:spcPts val="0"/>
              </a:spcBef>
              <a:buSzTx/>
              <a:buNone/>
              <a:defRPr sz="5067" b="1"/>
            </a:lvl5pPr>
          </a:lstStyle>
          <a:p>
            <a:r>
              <a:t>Subtítulo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6" name="Título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931362" y="692534"/>
            <a:ext cx="6807408" cy="4387466"/>
          </a:xfrm>
          <a:prstGeom prst="rect">
            <a:avLst/>
          </a:prstGeom>
        </p:spPr>
        <p:txBody>
          <a:bodyPr anchor="b"/>
          <a:lstStyle/>
          <a:p>
            <a:r>
              <a:t>Título de la diapositiva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9558FD0-0A5A-EB4F-ACF2-9888B87E86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08335" y="382772"/>
            <a:ext cx="8697432" cy="217435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 viñeta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699AAC9-3196-7146-80CD-66A394344C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08335" y="382772"/>
            <a:ext cx="8697432" cy="2174358"/>
          </a:xfrm>
          <a:prstGeom prst="rect">
            <a:avLst/>
          </a:prstGeom>
        </p:spPr>
      </p:pic>
      <p:sp>
        <p:nvSpPr>
          <p:cNvPr id="6" name="Subtítulo de la diapositiva">
            <a:extLst>
              <a:ext uri="{FF2B5EF4-FFF2-40B4-BE49-F238E27FC236}">
                <a16:creationId xmlns:a16="http://schemas.microsoft.com/office/drawing/2014/main" id="{A91BF34A-3248-EA4B-A529-B11A19D76D4C}"/>
              </a:ext>
            </a:extLst>
          </p:cNvPr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931362" y="1412977"/>
            <a:ext cx="7240274" cy="527142"/>
          </a:xfrm>
          <a:prstGeom prst="rect">
            <a:avLst/>
          </a:prstGeom>
        </p:spPr>
        <p:txBody>
          <a:bodyPr numCol="1" spcCol="38100">
            <a:noAutofit/>
          </a:bodyPr>
          <a:lstStyle>
            <a:lvl1pPr marL="0" indent="0" defTabSz="579253">
              <a:lnSpc>
                <a:spcPct val="100000"/>
              </a:lnSpc>
              <a:spcBef>
                <a:spcPts val="0"/>
              </a:spcBef>
              <a:buSzTx/>
              <a:buNone/>
              <a:defRPr sz="2000" b="1"/>
            </a:lvl1pPr>
          </a:lstStyle>
          <a:p>
            <a:r>
              <a:rPr dirty="0" err="1"/>
              <a:t>Subtítulo</a:t>
            </a:r>
            <a:r>
              <a:rPr dirty="0"/>
              <a:t> de la </a:t>
            </a:r>
            <a:r>
              <a:rPr dirty="0" err="1"/>
              <a:t>diapositiva</a:t>
            </a:r>
            <a:endParaRPr dirty="0"/>
          </a:p>
        </p:txBody>
      </p:sp>
      <p:sp>
        <p:nvSpPr>
          <p:cNvPr id="7" name="Subtítulo de la diapositiva">
            <a:extLst>
              <a:ext uri="{FF2B5EF4-FFF2-40B4-BE49-F238E27FC236}">
                <a16:creationId xmlns:a16="http://schemas.microsoft.com/office/drawing/2014/main" id="{B74B65AC-D069-824F-AAF4-303E5737458F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931362" y="312597"/>
            <a:ext cx="7240274" cy="958263"/>
          </a:xfrm>
          <a:prstGeom prst="rect">
            <a:avLst/>
          </a:prstGeom>
        </p:spPr>
        <p:txBody>
          <a:bodyPr numCol="1" spcCol="38100">
            <a:noAutofit/>
          </a:bodyPr>
          <a:lstStyle>
            <a:lvl1pPr marL="0" indent="0" defTabSz="579253">
              <a:lnSpc>
                <a:spcPct val="100000"/>
              </a:lnSpc>
              <a:spcBef>
                <a:spcPts val="0"/>
              </a:spcBef>
              <a:buSzTx/>
              <a:buNone/>
              <a:defRPr sz="3200" b="1"/>
            </a:lvl1pPr>
          </a:lstStyle>
          <a:p>
            <a:r>
              <a:rPr lang="es-ES" dirty="0"/>
              <a:t>Título</a:t>
            </a:r>
            <a:br>
              <a:rPr lang="es-ES" dirty="0"/>
            </a:br>
            <a:r>
              <a:rPr dirty="0"/>
              <a:t>de la </a:t>
            </a:r>
            <a:r>
              <a:rPr dirty="0" err="1"/>
              <a:t>diapositiva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931362" y="3225800"/>
            <a:ext cx="15477539" cy="3302000"/>
          </a:xfrm>
          <a:prstGeom prst="rect">
            <a:avLst/>
          </a:prstGeom>
        </p:spPr>
        <p:txBody>
          <a:bodyPr anchor="ctr"/>
          <a:lstStyle>
            <a:lvl1pPr>
              <a:defRPr sz="10935" b="0" spc="-2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Título de sección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FD5B225-9093-F641-B914-DFBBD45284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08335" y="382772"/>
            <a:ext cx="8697432" cy="2174358"/>
          </a:xfrm>
          <a:prstGeom prst="rect">
            <a:avLst/>
          </a:prstGeom>
        </p:spPr>
      </p:pic>
      <p:sp>
        <p:nvSpPr>
          <p:cNvPr id="6" name="Subtítulo de la diapositiva">
            <a:extLst>
              <a:ext uri="{FF2B5EF4-FFF2-40B4-BE49-F238E27FC236}">
                <a16:creationId xmlns:a16="http://schemas.microsoft.com/office/drawing/2014/main" id="{CAF936ED-DA40-2243-9A83-E63DC8475516}"/>
              </a:ext>
            </a:extLst>
          </p:cNvPr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931362" y="1412977"/>
            <a:ext cx="7240274" cy="527142"/>
          </a:xfrm>
          <a:prstGeom prst="rect">
            <a:avLst/>
          </a:prstGeom>
        </p:spPr>
        <p:txBody>
          <a:bodyPr numCol="1" spcCol="38100">
            <a:noAutofit/>
          </a:bodyPr>
          <a:lstStyle>
            <a:lvl1pPr marL="0" indent="0" defTabSz="579253">
              <a:lnSpc>
                <a:spcPct val="100000"/>
              </a:lnSpc>
              <a:spcBef>
                <a:spcPts val="0"/>
              </a:spcBef>
              <a:buSzTx/>
              <a:buNone/>
              <a:defRPr sz="2000" b="1"/>
            </a:lvl1pPr>
          </a:lstStyle>
          <a:p>
            <a:r>
              <a:rPr dirty="0" err="1"/>
              <a:t>Subtítulo</a:t>
            </a:r>
            <a:r>
              <a:rPr dirty="0"/>
              <a:t> de la </a:t>
            </a:r>
            <a:r>
              <a:rPr dirty="0" err="1"/>
              <a:t>diapositiva</a:t>
            </a:r>
            <a:endParaRPr dirty="0"/>
          </a:p>
        </p:txBody>
      </p:sp>
      <p:sp>
        <p:nvSpPr>
          <p:cNvPr id="7" name="Subtítulo de la diapositiva">
            <a:extLst>
              <a:ext uri="{FF2B5EF4-FFF2-40B4-BE49-F238E27FC236}">
                <a16:creationId xmlns:a16="http://schemas.microsoft.com/office/drawing/2014/main" id="{429A2C39-4CDD-E440-B783-CAF28DC71B0E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931362" y="312597"/>
            <a:ext cx="7240274" cy="958263"/>
          </a:xfrm>
          <a:prstGeom prst="rect">
            <a:avLst/>
          </a:prstGeom>
        </p:spPr>
        <p:txBody>
          <a:bodyPr numCol="1" spcCol="38100">
            <a:noAutofit/>
          </a:bodyPr>
          <a:lstStyle>
            <a:lvl1pPr marL="0" indent="0" defTabSz="579253">
              <a:lnSpc>
                <a:spcPct val="100000"/>
              </a:lnSpc>
              <a:spcBef>
                <a:spcPts val="0"/>
              </a:spcBef>
              <a:buSzTx/>
              <a:buNone/>
              <a:defRPr sz="3200" b="1"/>
            </a:lvl1pPr>
          </a:lstStyle>
          <a:p>
            <a:r>
              <a:rPr lang="es-ES" dirty="0"/>
              <a:t>Título</a:t>
            </a:r>
            <a:br>
              <a:rPr lang="es-ES" dirty="0"/>
            </a:br>
            <a:r>
              <a:rPr dirty="0"/>
              <a:t>de la </a:t>
            </a:r>
            <a:r>
              <a:rPr dirty="0" err="1"/>
              <a:t>diapositiva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F3B6092-910A-984F-B7A6-23ED5873E0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08335" y="382772"/>
            <a:ext cx="8697432" cy="2174358"/>
          </a:xfrm>
          <a:prstGeom prst="rect">
            <a:avLst/>
          </a:prstGeom>
        </p:spPr>
      </p:pic>
      <p:sp>
        <p:nvSpPr>
          <p:cNvPr id="6" name="Subtítulo de la diapositiva">
            <a:extLst>
              <a:ext uri="{FF2B5EF4-FFF2-40B4-BE49-F238E27FC236}">
                <a16:creationId xmlns:a16="http://schemas.microsoft.com/office/drawing/2014/main" id="{4DEF28E1-D237-7C4B-99EB-0B5E5EB58DBD}"/>
              </a:ext>
            </a:extLst>
          </p:cNvPr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931362" y="1412977"/>
            <a:ext cx="7240274" cy="527142"/>
          </a:xfrm>
          <a:prstGeom prst="rect">
            <a:avLst/>
          </a:prstGeom>
        </p:spPr>
        <p:txBody>
          <a:bodyPr numCol="1" spcCol="38100">
            <a:noAutofit/>
          </a:bodyPr>
          <a:lstStyle>
            <a:lvl1pPr marL="0" indent="0" defTabSz="579253">
              <a:lnSpc>
                <a:spcPct val="100000"/>
              </a:lnSpc>
              <a:spcBef>
                <a:spcPts val="0"/>
              </a:spcBef>
              <a:buSzTx/>
              <a:buNone/>
              <a:defRPr sz="2000" b="1"/>
            </a:lvl1pPr>
          </a:lstStyle>
          <a:p>
            <a:r>
              <a:rPr dirty="0" err="1"/>
              <a:t>Subtítulo</a:t>
            </a:r>
            <a:r>
              <a:rPr dirty="0"/>
              <a:t> de la </a:t>
            </a:r>
            <a:r>
              <a:rPr dirty="0" err="1"/>
              <a:t>diapositiva</a:t>
            </a:r>
            <a:endParaRPr dirty="0"/>
          </a:p>
        </p:txBody>
      </p:sp>
      <p:sp>
        <p:nvSpPr>
          <p:cNvPr id="7" name="Subtítulo de la diapositiva">
            <a:extLst>
              <a:ext uri="{FF2B5EF4-FFF2-40B4-BE49-F238E27FC236}">
                <a16:creationId xmlns:a16="http://schemas.microsoft.com/office/drawing/2014/main" id="{AF73FD4F-E2BE-2D4D-9CA9-CCB3324470AB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931362" y="312597"/>
            <a:ext cx="7240274" cy="958263"/>
          </a:xfrm>
          <a:prstGeom prst="rect">
            <a:avLst/>
          </a:prstGeom>
        </p:spPr>
        <p:txBody>
          <a:bodyPr numCol="1" spcCol="38100">
            <a:noAutofit/>
          </a:bodyPr>
          <a:lstStyle>
            <a:lvl1pPr marL="0" indent="0" defTabSz="579253">
              <a:lnSpc>
                <a:spcPct val="100000"/>
              </a:lnSpc>
              <a:spcBef>
                <a:spcPts val="0"/>
              </a:spcBef>
              <a:buSzTx/>
              <a:buNone/>
              <a:defRPr sz="3200" b="1"/>
            </a:lvl1pPr>
          </a:lstStyle>
          <a:p>
            <a:r>
              <a:rPr lang="es-ES" dirty="0"/>
              <a:t>Título</a:t>
            </a:r>
            <a:br>
              <a:rPr lang="es-ES" dirty="0"/>
            </a:br>
            <a:r>
              <a:rPr dirty="0"/>
              <a:t>de la </a:t>
            </a:r>
            <a:r>
              <a:rPr dirty="0" err="1"/>
              <a:t>diapositiva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1" spcCol="38100"/>
          <a:lstStyle>
            <a:lvl1pPr marL="0" indent="0">
              <a:spcBef>
                <a:spcPts val="1733"/>
              </a:spcBef>
              <a:buSzTx/>
              <a:buNone/>
              <a:defRPr sz="5067" spc="-51"/>
            </a:lvl1pPr>
            <a:lvl2pPr marL="0" indent="609661">
              <a:spcBef>
                <a:spcPts val="1733"/>
              </a:spcBef>
              <a:buSzTx/>
              <a:buNone/>
              <a:defRPr sz="5067" spc="-51"/>
            </a:lvl2pPr>
            <a:lvl3pPr marL="0" indent="1219322">
              <a:spcBef>
                <a:spcPts val="1733"/>
              </a:spcBef>
              <a:buSzTx/>
              <a:buNone/>
              <a:defRPr sz="5067" spc="-51"/>
            </a:lvl3pPr>
            <a:lvl4pPr marL="0" indent="1828982">
              <a:spcBef>
                <a:spcPts val="1733"/>
              </a:spcBef>
              <a:buSzTx/>
              <a:buNone/>
              <a:defRPr sz="5067" spc="-51"/>
            </a:lvl4pPr>
            <a:lvl5pPr marL="0" indent="2438645">
              <a:spcBef>
                <a:spcPts val="1733"/>
              </a:spcBef>
              <a:buSzTx/>
              <a:buNone/>
              <a:defRPr sz="5067" spc="-51"/>
            </a:lvl5pPr>
          </a:lstStyle>
          <a:p>
            <a:r>
              <a:t>Temas relacionados con la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433981" y="9138412"/>
            <a:ext cx="463268" cy="36926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B048C20-7889-F04D-B2F8-D212DBE0BD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08335" y="382772"/>
            <a:ext cx="8697432" cy="2174358"/>
          </a:xfrm>
          <a:prstGeom prst="rect">
            <a:avLst/>
          </a:prstGeom>
        </p:spPr>
      </p:pic>
      <p:sp>
        <p:nvSpPr>
          <p:cNvPr id="7" name="Subtítulo de la diapositiva">
            <a:extLst>
              <a:ext uri="{FF2B5EF4-FFF2-40B4-BE49-F238E27FC236}">
                <a16:creationId xmlns:a16="http://schemas.microsoft.com/office/drawing/2014/main" id="{F9201297-CC61-BF4E-9E30-5C91411D0020}"/>
              </a:ext>
            </a:extLst>
          </p:cNvPr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931362" y="1412977"/>
            <a:ext cx="7240274" cy="527142"/>
          </a:xfrm>
          <a:prstGeom prst="rect">
            <a:avLst/>
          </a:prstGeom>
        </p:spPr>
        <p:txBody>
          <a:bodyPr numCol="1" spcCol="38100">
            <a:noAutofit/>
          </a:bodyPr>
          <a:lstStyle>
            <a:lvl1pPr marL="0" indent="0" defTabSz="579253">
              <a:lnSpc>
                <a:spcPct val="100000"/>
              </a:lnSpc>
              <a:spcBef>
                <a:spcPts val="0"/>
              </a:spcBef>
              <a:buSzTx/>
              <a:buNone/>
              <a:defRPr sz="2000" b="1"/>
            </a:lvl1pPr>
          </a:lstStyle>
          <a:p>
            <a:r>
              <a:rPr dirty="0" err="1"/>
              <a:t>Subtítulo</a:t>
            </a:r>
            <a:r>
              <a:rPr dirty="0"/>
              <a:t> de la </a:t>
            </a:r>
            <a:r>
              <a:rPr dirty="0" err="1"/>
              <a:t>diapositiva</a:t>
            </a:r>
            <a:endParaRPr dirty="0"/>
          </a:p>
        </p:txBody>
      </p:sp>
      <p:sp>
        <p:nvSpPr>
          <p:cNvPr id="8" name="Subtítulo de la diapositiva">
            <a:extLst>
              <a:ext uri="{FF2B5EF4-FFF2-40B4-BE49-F238E27FC236}">
                <a16:creationId xmlns:a16="http://schemas.microsoft.com/office/drawing/2014/main" id="{A2C1C091-AA2B-F044-8FAD-2E0F40713081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931362" y="312597"/>
            <a:ext cx="7240274" cy="958263"/>
          </a:xfrm>
          <a:prstGeom prst="rect">
            <a:avLst/>
          </a:prstGeom>
        </p:spPr>
        <p:txBody>
          <a:bodyPr numCol="1" spcCol="38100">
            <a:noAutofit/>
          </a:bodyPr>
          <a:lstStyle>
            <a:lvl1pPr marL="0" indent="0" defTabSz="579253">
              <a:lnSpc>
                <a:spcPct val="100000"/>
              </a:lnSpc>
              <a:spcBef>
                <a:spcPts val="0"/>
              </a:spcBef>
              <a:buSzTx/>
              <a:buNone/>
              <a:defRPr sz="3200" b="1"/>
            </a:lvl1pPr>
          </a:lstStyle>
          <a:p>
            <a:r>
              <a:rPr lang="es-ES" dirty="0"/>
              <a:t>Título</a:t>
            </a:r>
            <a:br>
              <a:rPr lang="es-ES" dirty="0"/>
            </a:br>
            <a:r>
              <a:rPr dirty="0"/>
              <a:t>de la </a:t>
            </a:r>
            <a:r>
              <a:rPr dirty="0" err="1"/>
              <a:t>diapositiva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cl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931362" y="5035993"/>
            <a:ext cx="15477539" cy="2617788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0935" spc="-2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609661" algn="ctr">
              <a:lnSpc>
                <a:spcPct val="80000"/>
              </a:lnSpc>
              <a:spcBef>
                <a:spcPts val="0"/>
              </a:spcBef>
              <a:buSzTx/>
              <a:buNone/>
              <a:defRPr sz="10935" spc="-2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1219322" algn="ctr">
              <a:lnSpc>
                <a:spcPct val="80000"/>
              </a:lnSpc>
              <a:spcBef>
                <a:spcPts val="0"/>
              </a:spcBef>
              <a:buSzTx/>
              <a:buNone/>
              <a:defRPr sz="10935" spc="-2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828982" algn="ctr">
              <a:lnSpc>
                <a:spcPct val="80000"/>
              </a:lnSpc>
              <a:spcBef>
                <a:spcPts val="0"/>
              </a:spcBef>
              <a:buSzTx/>
              <a:buNone/>
              <a:defRPr sz="10935" spc="-2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2438645" algn="ctr">
              <a:lnSpc>
                <a:spcPct val="80000"/>
              </a:lnSpc>
              <a:spcBef>
                <a:spcPts val="0"/>
              </a:spcBef>
              <a:buSzTx/>
              <a:buNone/>
              <a:defRPr sz="10935" spc="-2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rPr lang="es-ES" dirty="0"/>
              <a:t>CONCLUSIONES</a:t>
            </a:r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7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433981" y="9138412"/>
            <a:ext cx="463268" cy="36926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0B2CCC5-F929-794C-8098-07ADBF4349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85265" y="382772"/>
            <a:ext cx="8697432" cy="217435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to important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00093A35-DD50-B94C-B6FD-DE7EBC8574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08335" y="382772"/>
            <a:ext cx="8697432" cy="2174358"/>
          </a:xfrm>
          <a:prstGeom prst="rect">
            <a:avLst/>
          </a:prstGeom>
        </p:spPr>
      </p:pic>
      <p:sp>
        <p:nvSpPr>
          <p:cNvPr id="7" name="Subtítulo de la diapositiva">
            <a:extLst>
              <a:ext uri="{FF2B5EF4-FFF2-40B4-BE49-F238E27FC236}">
                <a16:creationId xmlns:a16="http://schemas.microsoft.com/office/drawing/2014/main" id="{EA4BC625-0C66-2049-805E-4619F643E306}"/>
              </a:ext>
            </a:extLst>
          </p:cNvPr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931362" y="1412977"/>
            <a:ext cx="7240274" cy="527142"/>
          </a:xfrm>
          <a:prstGeom prst="rect">
            <a:avLst/>
          </a:prstGeom>
        </p:spPr>
        <p:txBody>
          <a:bodyPr numCol="1" spcCol="38100">
            <a:noAutofit/>
          </a:bodyPr>
          <a:lstStyle>
            <a:lvl1pPr marL="0" indent="0" defTabSz="579253">
              <a:lnSpc>
                <a:spcPct val="100000"/>
              </a:lnSpc>
              <a:spcBef>
                <a:spcPts val="0"/>
              </a:spcBef>
              <a:buSzTx/>
              <a:buNone/>
              <a:defRPr sz="2000" b="1"/>
            </a:lvl1pPr>
          </a:lstStyle>
          <a:p>
            <a:r>
              <a:rPr dirty="0" err="1"/>
              <a:t>Subtítulo</a:t>
            </a:r>
            <a:r>
              <a:rPr dirty="0"/>
              <a:t> de la </a:t>
            </a:r>
            <a:r>
              <a:rPr dirty="0" err="1"/>
              <a:t>diapositiva</a:t>
            </a:r>
            <a:endParaRPr dirty="0"/>
          </a:p>
        </p:txBody>
      </p:sp>
      <p:sp>
        <p:nvSpPr>
          <p:cNvPr id="8" name="Subtítulo de la diapositiva">
            <a:extLst>
              <a:ext uri="{FF2B5EF4-FFF2-40B4-BE49-F238E27FC236}">
                <a16:creationId xmlns:a16="http://schemas.microsoft.com/office/drawing/2014/main" id="{1DCB17C8-EE81-CF4E-8EEB-326B3FD74EC8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931362" y="312597"/>
            <a:ext cx="7240274" cy="958263"/>
          </a:xfrm>
          <a:prstGeom prst="rect">
            <a:avLst/>
          </a:prstGeom>
        </p:spPr>
        <p:txBody>
          <a:bodyPr numCol="1" spcCol="38100">
            <a:noAutofit/>
          </a:bodyPr>
          <a:lstStyle>
            <a:lvl1pPr marL="0" indent="0" defTabSz="579253">
              <a:lnSpc>
                <a:spcPct val="100000"/>
              </a:lnSpc>
              <a:spcBef>
                <a:spcPts val="0"/>
              </a:spcBef>
              <a:buSzTx/>
              <a:buNone/>
              <a:defRPr sz="3200" b="1"/>
            </a:lvl1pPr>
          </a:lstStyle>
          <a:p>
            <a:r>
              <a:rPr lang="es-ES" dirty="0"/>
              <a:t>Título</a:t>
            </a:r>
            <a:br>
              <a:rPr lang="es-ES" dirty="0"/>
            </a:br>
            <a:r>
              <a:rPr dirty="0"/>
              <a:t>de la </a:t>
            </a:r>
            <a:r>
              <a:rPr dirty="0" err="1"/>
              <a:t>diapositiva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982164" y="3721100"/>
            <a:ext cx="15375936" cy="2324100"/>
          </a:xfrm>
          <a:prstGeom prst="rect">
            <a:avLst/>
          </a:prstGeom>
        </p:spPr>
        <p:txBody>
          <a:bodyPr numCol="1" spcCol="38100" anchor="ctr"/>
          <a:lstStyle>
            <a:lvl1pPr marL="609661" indent="-457246">
              <a:spcBef>
                <a:spcPts val="0"/>
              </a:spcBef>
              <a:buSzTx/>
              <a:buNone/>
              <a:defRPr sz="8000" spc="-15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09661" indent="152416">
              <a:spcBef>
                <a:spcPts val="0"/>
              </a:spcBef>
              <a:buSzTx/>
              <a:buNone/>
              <a:defRPr sz="8000" spc="-15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09661" indent="762077">
              <a:spcBef>
                <a:spcPts val="0"/>
              </a:spcBef>
              <a:buSzTx/>
              <a:buNone/>
              <a:defRPr sz="8000" spc="-15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09661" indent="1371738">
              <a:spcBef>
                <a:spcPts val="0"/>
              </a:spcBef>
              <a:buSzTx/>
              <a:buNone/>
              <a:defRPr sz="8000" spc="-15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09661" indent="1981398">
              <a:spcBef>
                <a:spcPts val="0"/>
              </a:spcBef>
              <a:buSzTx/>
              <a:buNone/>
              <a:defRPr sz="8000" spc="-15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“Cita destacable”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7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625650" y="6426203"/>
            <a:ext cx="14732450" cy="461059"/>
          </a:xfrm>
          <a:prstGeom prst="rect">
            <a:avLst/>
          </a:prstGeom>
        </p:spPr>
        <p:txBody>
          <a:bodyPr numCol="1" spcCol="38100"/>
          <a:lstStyle>
            <a:lvl1pPr marL="0" indent="0" defTabSz="751464">
              <a:lnSpc>
                <a:spcPct val="100000"/>
              </a:lnSpc>
              <a:spcBef>
                <a:spcPts val="0"/>
              </a:spcBef>
              <a:buSzTx/>
              <a:buNone/>
              <a:defRPr sz="3072" b="1"/>
            </a:lvl1pPr>
          </a:lstStyle>
          <a:p>
            <a:r>
              <a:t>Atribución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7E3E9B1-4E17-AC4C-A06C-5FE8D9D667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08335" y="382772"/>
            <a:ext cx="8697432" cy="217435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931362" y="2959100"/>
            <a:ext cx="15477539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numCol="2" spcCol="589358">
            <a:normAutofit/>
          </a:bodyPr>
          <a:lstStyle/>
          <a:p>
            <a:r>
              <a:t>Texto de viñeta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716BD2F-8D96-5941-A97A-DFEF26F765E4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8208335" y="382772"/>
            <a:ext cx="8697432" cy="21743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23121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-15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609661" algn="l" defTabSz="23121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-15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1219322" algn="l" defTabSz="23121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-15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828982" algn="l" defTabSz="23121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-15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2438645" algn="l" defTabSz="23121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-15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3048304" algn="l" defTabSz="23121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-15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3657966" algn="l" defTabSz="23121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-15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4267627" algn="l" defTabSz="23121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-15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4877288" algn="l" defTabSz="23121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-15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508051" marR="0" indent="-508051" algn="l" defTabSz="2312138" rtl="0" latinLnBrk="0">
        <a:lnSpc>
          <a:spcPct val="90000"/>
        </a:lnSpc>
        <a:spcBef>
          <a:spcPts val="4267"/>
        </a:spcBef>
        <a:spcAft>
          <a:spcPts val="0"/>
        </a:spcAft>
        <a:buClrTx/>
        <a:buSzPct val="123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016101" marR="0" indent="-508051" algn="l" defTabSz="2312138" rtl="0" latinLnBrk="0">
        <a:lnSpc>
          <a:spcPct val="90000"/>
        </a:lnSpc>
        <a:spcBef>
          <a:spcPts val="4267"/>
        </a:spcBef>
        <a:spcAft>
          <a:spcPts val="0"/>
        </a:spcAft>
        <a:buClrTx/>
        <a:buSzPct val="123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524152" marR="0" indent="-508051" algn="l" defTabSz="2312138" rtl="0" latinLnBrk="0">
        <a:lnSpc>
          <a:spcPct val="90000"/>
        </a:lnSpc>
        <a:spcBef>
          <a:spcPts val="4267"/>
        </a:spcBef>
        <a:spcAft>
          <a:spcPts val="0"/>
        </a:spcAft>
        <a:buClrTx/>
        <a:buSzPct val="123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032204" marR="0" indent="-508051" algn="l" defTabSz="2312138" rtl="0" latinLnBrk="0">
        <a:lnSpc>
          <a:spcPct val="90000"/>
        </a:lnSpc>
        <a:spcBef>
          <a:spcPts val="4267"/>
        </a:spcBef>
        <a:spcAft>
          <a:spcPts val="0"/>
        </a:spcAft>
        <a:buClrTx/>
        <a:buSzPct val="123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540254" marR="0" indent="-508051" algn="l" defTabSz="2312138" rtl="0" latinLnBrk="0">
        <a:lnSpc>
          <a:spcPct val="90000"/>
        </a:lnSpc>
        <a:spcBef>
          <a:spcPts val="4267"/>
        </a:spcBef>
        <a:spcAft>
          <a:spcPts val="0"/>
        </a:spcAft>
        <a:buClrTx/>
        <a:buSzPct val="123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048304" marR="0" indent="-508051" algn="l" defTabSz="2312138" rtl="0" latinLnBrk="0">
        <a:lnSpc>
          <a:spcPct val="90000"/>
        </a:lnSpc>
        <a:spcBef>
          <a:spcPts val="4267"/>
        </a:spcBef>
        <a:spcAft>
          <a:spcPts val="0"/>
        </a:spcAft>
        <a:buClrTx/>
        <a:buSzPct val="123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556356" marR="0" indent="-508051" algn="l" defTabSz="2312138" rtl="0" latinLnBrk="0">
        <a:lnSpc>
          <a:spcPct val="90000"/>
        </a:lnSpc>
        <a:spcBef>
          <a:spcPts val="4267"/>
        </a:spcBef>
        <a:spcAft>
          <a:spcPts val="0"/>
        </a:spcAft>
        <a:buClrTx/>
        <a:buSzPct val="123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064406" marR="0" indent="-508051" algn="l" defTabSz="2312138" rtl="0" latinLnBrk="0">
        <a:lnSpc>
          <a:spcPct val="90000"/>
        </a:lnSpc>
        <a:spcBef>
          <a:spcPts val="4267"/>
        </a:spcBef>
        <a:spcAft>
          <a:spcPts val="0"/>
        </a:spcAft>
        <a:buClrTx/>
        <a:buSzPct val="123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572458" marR="0" indent="-508051" algn="l" defTabSz="2312138" rtl="0" latinLnBrk="0">
        <a:lnSpc>
          <a:spcPct val="90000"/>
        </a:lnSpc>
        <a:spcBef>
          <a:spcPts val="4267"/>
        </a:spcBef>
        <a:spcAft>
          <a:spcPts val="0"/>
        </a:spcAft>
        <a:buClrTx/>
        <a:buSzPct val="123000"/>
        <a:buFontTx/>
        <a:buChar char="•"/>
        <a:tabLst/>
        <a:defRPr sz="4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609661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1219322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828982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2438645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3048304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3657966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4267627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4877288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ítulo de la presentació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" name="Autor y fecha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endParaRPr/>
          </a:p>
        </p:txBody>
      </p:sp>
      <p:sp>
        <p:nvSpPr>
          <p:cNvPr id="105" name="Subtítulo de la presentación"/>
          <p:cNvSpPr txBox="1">
            <a:spLocks noGrp="1"/>
          </p:cNvSpPr>
          <p:nvPr>
            <p:ph type="body" sz="quarter" idx="2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ítulo de secció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ítulo de la diapositiva"/>
          <p:cNvSpPr txBox="1">
            <a:spLocks noGrp="1"/>
          </p:cNvSpPr>
          <p:nvPr>
            <p:ph type="title" idx="4294967295"/>
          </p:nvPr>
        </p:nvSpPr>
        <p:spPr>
          <a:xfrm>
            <a:off x="931362" y="440266"/>
            <a:ext cx="7043057" cy="775508"/>
          </a:xfrm>
          <a:prstGeom prst="rect">
            <a:avLst/>
          </a:prstGeom>
        </p:spPr>
        <p:txBody>
          <a:bodyPr/>
          <a:lstStyle/>
          <a:p>
            <a:pPr defTabSz="1710982">
              <a:defRPr sz="4440" spc="-88"/>
            </a:pPr>
            <a:endParaRPr/>
          </a:p>
        </p:txBody>
      </p:sp>
      <p:sp>
        <p:nvSpPr>
          <p:cNvPr id="111" name="Subtítulo de la diapositiva"/>
          <p:cNvSpPr txBox="1">
            <a:spLocks noGrp="1"/>
          </p:cNvSpPr>
          <p:nvPr>
            <p:ph type="body" sz="quarter" idx="4294967295"/>
          </p:nvPr>
        </p:nvSpPr>
        <p:spPr>
          <a:xfrm>
            <a:off x="931362" y="1412977"/>
            <a:ext cx="7240274" cy="52714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“Cita destacable”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" name="Atribución"/>
          <p:cNvSpPr txBox="1">
            <a:spLocks noGrp="1"/>
          </p:cNvSpPr>
          <p:nvPr>
            <p:ph type="body" sz="quarter" idx="2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7390E303-1389-C64C-972E-62998D043C3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BB84BA-E561-FD46-8FF7-39588F70C88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481731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0</Words>
  <Application>Microsoft Macintosh PowerPoint</Application>
  <PresentationFormat>Personalizado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Helvetica Neue</vt:lpstr>
      <vt:lpstr>Helvetica Neue Medium</vt:lpstr>
      <vt:lpstr>21_BasicWhite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Microsoft Office User</cp:lastModifiedBy>
  <cp:revision>4</cp:revision>
  <dcterms:modified xsi:type="dcterms:W3CDTF">2022-02-03T17:04:58Z</dcterms:modified>
</cp:coreProperties>
</file>