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716000" cy="2438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838383"/>
              </a:solidFill>
              <a:prstDash val="solid"/>
              <a:miter lim="400000"/>
            </a:ln>
          </a:left>
          <a:right>
            <a:ln w="3175" cap="flat">
              <a:solidFill>
                <a:srgbClr val="838383"/>
              </a:solidFill>
              <a:prstDash val="solid"/>
              <a:miter lim="400000"/>
            </a:ln>
          </a:right>
          <a:top>
            <a:ln w="3175" cap="flat">
              <a:solidFill>
                <a:srgbClr val="838383"/>
              </a:solidFill>
              <a:prstDash val="solid"/>
              <a:miter lim="400000"/>
            </a:ln>
          </a:top>
          <a:bottom>
            <a:ln w="3175" cap="flat">
              <a:solidFill>
                <a:srgbClr val="838383"/>
              </a:solidFill>
              <a:prstDash val="solid"/>
              <a:miter lim="400000"/>
            </a:ln>
          </a:bottom>
          <a:insideH>
            <a:ln w="3175" cap="flat">
              <a:solidFill>
                <a:srgbClr val="838383"/>
              </a:solidFill>
              <a:prstDash val="solid"/>
              <a:miter lim="400000"/>
            </a:ln>
          </a:insideH>
          <a:insideV>
            <a:ln w="3175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808080"/>
              </a:solidFill>
              <a:prstDash val="solid"/>
              <a:miter lim="400000"/>
            </a:ln>
          </a:right>
          <a:top>
            <a:ln w="3175" cap="flat">
              <a:solidFill>
                <a:srgbClr val="808080"/>
              </a:solidFill>
              <a:prstDash val="solid"/>
              <a:miter lim="400000"/>
            </a:ln>
          </a:top>
          <a:bottom>
            <a:ln w="3175" cap="flat">
              <a:solidFill>
                <a:srgbClr val="808080"/>
              </a:solidFill>
              <a:prstDash val="solid"/>
              <a:miter lim="400000"/>
            </a:ln>
          </a:bottom>
          <a:insideH>
            <a:ln w="3175" cap="flat">
              <a:solidFill>
                <a:srgbClr val="808080"/>
              </a:solidFill>
              <a:prstDash val="solid"/>
              <a:miter lim="400000"/>
            </a:ln>
          </a:insideH>
          <a:insideV>
            <a:ln w="3175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chemeClr val="accent3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4D4D4D"/>
              </a:solidFill>
              <a:prstDash val="solid"/>
              <a:miter lim="400000"/>
            </a:ln>
          </a:right>
          <a:top>
            <a:ln w="3175" cap="flat">
              <a:solidFill>
                <a:srgbClr val="4D4D4D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4D4D4D"/>
              </a:solidFill>
              <a:prstDash val="solid"/>
              <a:miter lim="400000"/>
            </a:ln>
          </a:insideH>
          <a:insideV>
            <a:ln w="3175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F8BA00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464646"/>
              </a:solidFill>
              <a:prstDash val="solid"/>
              <a:miter lim="400000"/>
            </a:ln>
          </a:left>
          <a:right>
            <a:ln w="3175" cap="flat">
              <a:solidFill>
                <a:srgbClr val="464646"/>
              </a:solidFill>
              <a:prstDash val="solid"/>
              <a:miter lim="400000"/>
            </a:ln>
          </a:right>
          <a:top>
            <a:ln w="3175" cap="flat">
              <a:solidFill>
                <a:srgbClr val="464646"/>
              </a:solidFill>
              <a:prstDash val="solid"/>
              <a:miter lim="400000"/>
            </a:ln>
          </a:top>
          <a:bottom>
            <a:ln w="3175" cap="flat">
              <a:solidFill>
                <a:srgbClr val="464646"/>
              </a:solidFill>
              <a:prstDash val="solid"/>
              <a:miter lim="400000"/>
            </a:ln>
          </a:bottom>
          <a:insideH>
            <a:ln w="3175" cap="flat">
              <a:solidFill>
                <a:srgbClr val="464646"/>
              </a:solidFill>
              <a:prstDash val="solid"/>
              <a:miter lim="400000"/>
            </a:ln>
          </a:insideH>
          <a:insideV>
            <a:ln w="3175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C3C3C3"/>
              </a:solidFill>
              <a:prstDash val="solid"/>
              <a:miter lim="400000"/>
            </a:ln>
          </a:top>
          <a:bottom>
            <a:ln w="3175" cap="flat">
              <a:solidFill>
                <a:srgbClr val="C3C3C3"/>
              </a:solidFill>
              <a:prstDash val="solid"/>
              <a:miter lim="400000"/>
            </a:ln>
          </a:bottom>
          <a:insideH>
            <a:ln w="3175" cap="flat">
              <a:solidFill>
                <a:srgbClr val="C3C3C3"/>
              </a:solidFill>
              <a:prstDash val="solid"/>
              <a:miter lim="400000"/>
            </a:ln>
          </a:insideH>
          <a:insideV>
            <a:ln w="3175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CB297B"/>
              </a:solidFill>
              <a:prstDash val="solid"/>
              <a:miter lim="400000"/>
            </a:ln>
          </a:top>
          <a:bottom>
            <a:ln w="3175" cap="flat">
              <a:solidFill>
                <a:srgbClr val="5E5E5E"/>
              </a:solidFill>
              <a:prstDash val="solid"/>
              <a:miter lim="400000"/>
            </a:ln>
          </a:bottom>
          <a:insideH>
            <a:ln w="3175" cap="flat">
              <a:solidFill>
                <a:srgbClr val="5E5E5E"/>
              </a:solidFill>
              <a:prstDash val="solid"/>
              <a:miter lim="400000"/>
            </a:ln>
          </a:insideH>
          <a:insideV>
            <a:ln w="3175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5E5E5E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6C6C6C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6C6C6C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6C6C6C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8" name="Shape 2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r y fecha"/>
          <p:cNvSpPr txBox="1"/>
          <p:nvPr>
            <p:ph type="body" sz="quarter" idx="21" hasCustomPrompt="1"/>
          </p:nvPr>
        </p:nvSpPr>
        <p:spPr>
          <a:xfrm>
            <a:off x="675754" y="23479419"/>
            <a:ext cx="7133337" cy="459744"/>
          </a:xfrm>
          <a:prstGeom prst="rect">
            <a:avLst/>
          </a:prstGeom>
        </p:spPr>
        <p:txBody>
          <a:bodyPr lIns="25717" tIns="25717" rIns="25717" bIns="25717"/>
          <a:lstStyle>
            <a:lvl1pPr defTabSz="587022">
              <a:defRPr sz="2560"/>
            </a:lvl1pPr>
          </a:lstStyle>
          <a:p>
            <a:pPr/>
            <a:r>
              <a:t>Autor y fecha</a:t>
            </a:r>
          </a:p>
        </p:txBody>
      </p:sp>
      <p:sp>
        <p:nvSpPr>
          <p:cNvPr id="19" name="Título de la presentación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Título de la presentación</a:t>
            </a:r>
          </a:p>
        </p:txBody>
      </p:sp>
      <p:sp>
        <p:nvSpPr>
          <p:cNvPr id="20" name="Nivel de texto 1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Subtítulo de la presentación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lantillas-Powerpoint-ePoster.jpg" descr="Plantillas-Powerpoint-ePoster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716000" cy="24384000"/>
          </a:xfrm>
          <a:prstGeom prst="rect">
            <a:avLst/>
          </a:prstGeom>
          <a:ln w="3175">
            <a:miter lim="400000"/>
          </a:ln>
        </p:spPr>
      </p:pic>
      <p:sp>
        <p:nvSpPr>
          <p:cNvPr id="3" name="Título de la presentación"/>
          <p:cNvSpPr txBox="1"/>
          <p:nvPr>
            <p:ph type="title" hasCustomPrompt="1"/>
          </p:nvPr>
        </p:nvSpPr>
        <p:spPr>
          <a:xfrm>
            <a:off x="678654" y="3056003"/>
            <a:ext cx="12358690" cy="261461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575" tIns="28575" rIns="28575" bIns="28575" anchor="b">
            <a:normAutofit fontScale="100000" lnSpcReduction="0"/>
          </a:bodyPr>
          <a:lstStyle/>
          <a:p>
            <a:pPr/>
            <a:r>
              <a:t>Título de la presentación</a:t>
            </a:r>
          </a:p>
        </p:txBody>
      </p:sp>
      <p:sp>
        <p:nvSpPr>
          <p:cNvPr id="4" name="Nivel de texto 1…"/>
          <p:cNvSpPr txBox="1"/>
          <p:nvPr>
            <p:ph type="body" idx="1" hasCustomPrompt="1"/>
          </p:nvPr>
        </p:nvSpPr>
        <p:spPr>
          <a:xfrm>
            <a:off x="675755" y="5670616"/>
            <a:ext cx="12358688" cy="107156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575" tIns="28575" rIns="28575" bIns="28575">
            <a:normAutofit fontScale="100000" lnSpcReduction="0"/>
          </a:bodyPr>
          <a:lstStyle/>
          <a:p>
            <a:pPr/>
            <a:r>
              <a:t>Subtítulo de la presentación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" name="Rectángulo redondeado"/>
          <p:cNvSpPr/>
          <p:nvPr/>
        </p:nvSpPr>
        <p:spPr>
          <a:xfrm>
            <a:off x="9518905" y="23074290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6" name="Rectángulo redondeado"/>
          <p:cNvSpPr/>
          <p:nvPr/>
        </p:nvSpPr>
        <p:spPr>
          <a:xfrm>
            <a:off x="10871309" y="23074290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7" name="Rectángulo redondeado"/>
          <p:cNvSpPr/>
          <p:nvPr/>
        </p:nvSpPr>
        <p:spPr>
          <a:xfrm>
            <a:off x="12223712" y="23074290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8" name="NO USAR ESTE ÁREA RESERVADO PARA MENÚ"/>
          <p:cNvSpPr txBox="1"/>
          <p:nvPr/>
        </p:nvSpPr>
        <p:spPr>
          <a:xfrm>
            <a:off x="9576544" y="23276804"/>
            <a:ext cx="1154725" cy="86497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/>
          <a:p>
            <a:pPr algn="ctr">
              <a:lnSpc>
                <a:spcPct val="100000"/>
              </a:lnSpc>
              <a:defRPr sz="1400">
                <a:solidFill>
                  <a:srgbClr val="FFFFFF"/>
                </a:solidFill>
              </a:defRPr>
            </a:pPr>
            <a:r>
              <a:t>NO USAR ESTE ÁREA</a:t>
            </a:r>
            <a:br/>
            <a:r>
              <a:t>RESERVADO PARA MENÚ</a:t>
            </a:r>
          </a:p>
        </p:txBody>
      </p:sp>
      <p:sp>
        <p:nvSpPr>
          <p:cNvPr id="9" name="NO USAR ESTE ÁREA RESERVADO PARA MENÚ"/>
          <p:cNvSpPr txBox="1"/>
          <p:nvPr/>
        </p:nvSpPr>
        <p:spPr>
          <a:xfrm>
            <a:off x="10900128" y="23276804"/>
            <a:ext cx="1154725" cy="86497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/>
          <a:p>
            <a:pPr algn="ctr">
              <a:lnSpc>
                <a:spcPct val="100000"/>
              </a:lnSpc>
              <a:defRPr sz="1400">
                <a:solidFill>
                  <a:srgbClr val="FFFFFF"/>
                </a:solidFill>
              </a:defRPr>
            </a:pPr>
            <a:r>
              <a:t>NO USAR ESTE ÁREA</a:t>
            </a:r>
            <a:br/>
            <a:r>
              <a:t>RESERVADO PARA MENÚ</a:t>
            </a:r>
          </a:p>
        </p:txBody>
      </p:sp>
      <p:sp>
        <p:nvSpPr>
          <p:cNvPr id="10" name="NO USAR ESTE ÁREA RESERVADO PARA MENÚ"/>
          <p:cNvSpPr txBox="1"/>
          <p:nvPr/>
        </p:nvSpPr>
        <p:spPr>
          <a:xfrm>
            <a:off x="12281350" y="23276804"/>
            <a:ext cx="1154725" cy="86497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/>
          <a:p>
            <a:pPr algn="ctr">
              <a:lnSpc>
                <a:spcPct val="100000"/>
              </a:lnSpc>
              <a:defRPr sz="1400">
                <a:solidFill>
                  <a:srgbClr val="FFFFFF"/>
                </a:solidFill>
              </a:defRPr>
            </a:pPr>
            <a:r>
              <a:t>NO USAR ESTE ÁREA</a:t>
            </a:r>
            <a:br/>
            <a:r>
              <a:t>RESERVADO PARA MENÚ</a:t>
            </a:r>
          </a:p>
        </p:txBody>
      </p:sp>
      <p:sp>
        <p:nvSpPr>
          <p:cNvPr id="11" name="Número de diapositiva"/>
          <p:cNvSpPr txBox="1"/>
          <p:nvPr>
            <p:ph type="sldNum" sz="quarter" idx="2"/>
          </p:nvPr>
        </p:nvSpPr>
        <p:spPr>
          <a:xfrm>
            <a:off x="6593602" y="15374777"/>
            <a:ext cx="521767" cy="528372"/>
          </a:xfrm>
          <a:prstGeom prst="rect">
            <a:avLst/>
          </a:prstGeom>
          <a:ln w="3175">
            <a:miter lim="400000"/>
          </a:ln>
        </p:spPr>
        <p:txBody>
          <a:bodyPr wrap="none" lIns="28575" tIns="28575" rIns="28575" bIns="28575" anchor="b">
            <a:spAutoFit/>
          </a:bodyPr>
          <a:lstStyle>
            <a:lvl1pPr algn="ctr" defTabSz="1038577">
              <a:lnSpc>
                <a:spcPct val="100000"/>
              </a:lnSpc>
              <a:spcBef>
                <a:spcPts val="0"/>
              </a:spcBef>
              <a:defRPr sz="3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  <p:transition xmlns:p14="http://schemas.microsoft.com/office/powerpoint/2010/main" spd="med" advClick="1"/>
  <p:txStyles>
    <p:titleStyle>
      <a:lvl1pPr marL="0" marR="0" indent="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utor y fecha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1" name="Título de la presentación"/>
          <p:cNvSpPr txBox="1"/>
          <p:nvPr>
            <p:ph type="ctrTitle"/>
          </p:nvPr>
        </p:nvSpPr>
        <p:spPr>
          <a:xfrm>
            <a:off x="678654" y="2530128"/>
            <a:ext cx="7108804" cy="2614614"/>
          </a:xfrm>
          <a:prstGeom prst="rect">
            <a:avLst/>
          </a:prstGeom>
        </p:spPr>
        <p:txBody>
          <a:bodyPr/>
          <a:lstStyle/>
          <a:p>
            <a:pPr defTabSz="1907322">
              <a:defRPr spc="-181" sz="9064"/>
            </a:pPr>
          </a:p>
        </p:txBody>
      </p:sp>
      <p:sp>
        <p:nvSpPr>
          <p:cNvPr id="32" name="Subtítulo de la presentación"/>
          <p:cNvSpPr txBox="1"/>
          <p:nvPr>
            <p:ph type="subTitle" sz="quarter" idx="1"/>
          </p:nvPr>
        </p:nvSpPr>
        <p:spPr>
          <a:xfrm>
            <a:off x="675755" y="5144741"/>
            <a:ext cx="12358688" cy="1071563"/>
          </a:xfrm>
          <a:prstGeom prst="rect">
            <a:avLst/>
          </a:prstGeom>
        </p:spPr>
        <p:txBody>
          <a:bodyPr/>
          <a:lstStyle/>
          <a:p>
            <a:pPr defTabSz="1012613">
              <a:defRPr sz="6624"/>
            </a:pPr>
          </a:p>
        </p:txBody>
      </p:sp>
      <p:sp>
        <p:nvSpPr>
          <p:cNvPr id="33" name="Rectángulo"/>
          <p:cNvSpPr txBox="1"/>
          <p:nvPr/>
        </p:nvSpPr>
        <p:spPr>
          <a:xfrm>
            <a:off x="8040906" y="2530128"/>
            <a:ext cx="5000114" cy="2614614"/>
          </a:xfrm>
          <a:prstGeom prst="rect">
            <a:avLst/>
          </a:prstGeom>
          <a:ln w="3175">
            <a:miter lim="400000"/>
          </a:ln>
        </p:spPr>
        <p:txBody>
          <a:bodyPr lIns="28575" tIns="28575" rIns="28575" bIns="28575" anchor="b">
            <a:normAutofit fontScale="100000" lnSpcReduction="0"/>
          </a:bodyPr>
          <a:lstStyle/>
          <a:p>
            <a:pPr>
              <a:lnSpc>
                <a:spcPct val="80000"/>
              </a:lnSpc>
              <a:spcBef>
                <a:spcPts val="0"/>
              </a:spcBef>
              <a:defRPr b="1" spc="-412" sz="20600"/>
            </a:pPr>
          </a:p>
        </p:txBody>
      </p:sp>
      <p:sp>
        <p:nvSpPr>
          <p:cNvPr id="34" name="Cuadro de texto"/>
          <p:cNvSpPr txBox="1"/>
          <p:nvPr/>
        </p:nvSpPr>
        <p:spPr>
          <a:xfrm>
            <a:off x="695594" y="6349275"/>
            <a:ext cx="2829053" cy="50368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8575" tIns="28575" rIns="28575" bIns="28575" anchor="ctr">
            <a:spAutoFit/>
          </a:bodyPr>
          <a:lstStyle>
            <a:lvl1pPr>
              <a:defRPr sz="3000"/>
            </a:lvl1pPr>
          </a:lstStyle>
          <a:p>
            <a:pPr/>
            <a:r>
              <a:t>Cuadro de texto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 upright="0">
        <a:spAutoFit/>
      </a:bodyPr>
      <a:lstStyle>
        <a:defPPr marL="0" marR="0" indent="0" algn="ctr" defTabSz="146755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 upright="0">
        <a:spAutoFit/>
      </a:bodyPr>
      <a:lstStyle>
        <a:defPPr marL="0" marR="0" indent="0" algn="l" defTabSz="4334824" rtl="0" fontAlgn="auto" latinLnBrk="0" hangingPunct="0">
          <a:lnSpc>
            <a:spcPct val="90000"/>
          </a:lnSpc>
          <a:spcBef>
            <a:spcPts val="80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8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 upright="0">
        <a:spAutoFit/>
      </a:bodyPr>
      <a:lstStyle>
        <a:defPPr marL="0" marR="0" indent="0" algn="ctr" defTabSz="146755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 upright="0">
        <a:spAutoFit/>
      </a:bodyPr>
      <a:lstStyle>
        <a:defPPr marL="0" marR="0" indent="0" algn="l" defTabSz="4334824" rtl="0" fontAlgn="auto" latinLnBrk="0" hangingPunct="0">
          <a:lnSpc>
            <a:spcPct val="90000"/>
          </a:lnSpc>
          <a:spcBef>
            <a:spcPts val="80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8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