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60" d="100"/>
          <a:sy n="60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ntillas Powerpoint-01.jpg" descr="Plantillas Powerpoint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382968" y="11859862"/>
            <a:ext cx="18789375" cy="636979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y fecha</a:t>
            </a:r>
          </a:p>
        </p:txBody>
      </p:sp>
      <p:sp>
        <p:nvSpPr>
          <p:cNvPr id="14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4352434" y="1966385"/>
            <a:ext cx="11094351" cy="676601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de la presentación</a:t>
            </a:r>
          </a:p>
        </p:txBody>
      </p:sp>
      <p:sp>
        <p:nvSpPr>
          <p:cNvPr id="15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57591" y="8732394"/>
            <a:ext cx="11249454" cy="1905001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la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lantillas Powerpoint-02.jpg" descr="Plantillas Powerpoint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9635368" y="2664001"/>
            <a:ext cx="13542132" cy="1433164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25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635368" y="3957464"/>
            <a:ext cx="13542132" cy="934780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26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9635368" y="5833006"/>
            <a:ext cx="13542132" cy="8256012"/>
          </a:xfrm>
          <a:prstGeom prst="rect">
            <a:avLst/>
          </a:prstGeom>
        </p:spPr>
        <p:txBody>
          <a:bodyPr numCol="1" spcCol="38100"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lantillas Powerpoint-02.jpg" descr="Plantillas Powerpoint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10172003" y="4533900"/>
            <a:ext cx="13005497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de sección</a:t>
            </a:r>
          </a:p>
        </p:txBody>
      </p:sp>
      <p:sp>
        <p:nvSpPr>
          <p:cNvPr id="4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lantillas Powerpoint-03.jpg" descr="Plantillas Powerpoint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2474769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53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3768232"/>
            <a:ext cx="21971000" cy="934780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5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lantillas Powerpoint-03.jpg" descr="Plantillas Powerpoint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lantillas Powerpoint-03.jpg" descr="Plantillas Powerpoint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2" name="Información fáctic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Información fáctica</a:t>
            </a:r>
          </a:p>
        </p:txBody>
      </p:sp>
      <p:sp>
        <p:nvSpPr>
          <p:cNvPr id="7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lantillas Powerpoint-03.jpg" descr="Plantillas Powerpoint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Atribu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Atribución</a:t>
            </a:r>
          </a:p>
        </p:txBody>
      </p:sp>
      <p:sp>
        <p:nvSpPr>
          <p:cNvPr id="82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numCol="1" spcCol="38100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“Cita destacable”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lantillas Powerpoint-03.jpg" descr="Plantillas Powerpoint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ntillas Powerpoint-03.jpg" descr="Plantillas Powerpoint-03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de la diapositiva</a:t>
            </a:r>
          </a:p>
        </p:txBody>
      </p:sp>
      <p:sp>
        <p:nvSpPr>
          <p:cNvPr id="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Autor y fecha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101" name="Título de la presentación"/>
          <p:cNvSpPr txBox="1">
            <a:spLocks noGrp="1"/>
          </p:cNvSpPr>
          <p:nvPr>
            <p:ph type="ctrTitle"/>
          </p:nvPr>
        </p:nvSpPr>
        <p:spPr>
          <a:xfrm>
            <a:off x="4320050" y="1833811"/>
            <a:ext cx="15743900" cy="59412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Subtítulo de la presentación"/>
          <p:cNvSpPr txBox="1">
            <a:spLocks noGrp="1"/>
          </p:cNvSpPr>
          <p:nvPr>
            <p:ph type="subTitle" sz="quarter" idx="1"/>
          </p:nvPr>
        </p:nvSpPr>
        <p:spPr>
          <a:xfrm>
            <a:off x="4408837" y="7775023"/>
            <a:ext cx="14698220" cy="19050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ítulo de secció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Declaración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Personalizado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Helvetica Neue</vt:lpstr>
      <vt:lpstr>Helvetica Neue Medium</vt:lpstr>
      <vt:lpstr>21_BasicWhite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Jarmo Producciones</cp:lastModifiedBy>
  <cp:revision>1</cp:revision>
  <dcterms:modified xsi:type="dcterms:W3CDTF">2026-02-25T10:24:09Z</dcterms:modified>
</cp:coreProperties>
</file>