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de la presentació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4" name="Nivel de texto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667" y="6749696"/>
            <a:ext cx="20066666" cy="742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3366" y="1389318"/>
            <a:ext cx="22257268" cy="10528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 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2353" y="5919585"/>
            <a:ext cx="15219294" cy="5634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3366" y="11067618"/>
            <a:ext cx="22257268" cy="105281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de la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25" name="Subtítulo de la diapositiva"/>
          <p:cNvSpPr txBox="1"/>
          <p:nvPr>
            <p:ph type="body" sz="quarter" idx="21" hasCustomPrompt="1"/>
          </p:nvPr>
        </p:nvSpPr>
        <p:spPr>
          <a:xfrm>
            <a:off x="1206500" y="3746085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26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3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de secció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pic>
        <p:nvPicPr>
          <p:cNvPr id="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de la diapositiva"/>
          <p:cNvSpPr txBox="1"/>
          <p:nvPr>
            <p:ph type="title" hasCustomPrompt="1"/>
          </p:nvPr>
        </p:nvSpPr>
        <p:spPr>
          <a:xfrm>
            <a:off x="1206500" y="2829123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55" name="Subtítulo de la diapositiva"/>
          <p:cNvSpPr txBox="1"/>
          <p:nvPr>
            <p:ph type="body" sz="quarter" idx="21" hasCustomPrompt="1"/>
          </p:nvPr>
        </p:nvSpPr>
        <p:spPr>
          <a:xfrm>
            <a:off x="1206500" y="4122586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pic>
        <p:nvPicPr>
          <p:cNvPr id="5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ítulo de agenda"/>
          <p:cNvSpPr txBox="1"/>
          <p:nvPr>
            <p:ph type="title" hasCustomPrompt="1"/>
          </p:nvPr>
        </p:nvSpPr>
        <p:spPr>
          <a:xfrm>
            <a:off x="1206500" y="2659107"/>
            <a:ext cx="21971000" cy="1435101"/>
          </a:xfrm>
          <a:prstGeom prst="rect">
            <a:avLst/>
          </a:prstGeom>
        </p:spPr>
        <p:txBody>
          <a:bodyPr/>
          <a:lstStyle/>
          <a:p>
            <a:pPr/>
            <a:r>
              <a:t>Título de agenda</a:t>
            </a:r>
          </a:p>
        </p:txBody>
      </p:sp>
      <p:sp>
        <p:nvSpPr>
          <p:cNvPr id="66" name="Subtítulo de agenda"/>
          <p:cNvSpPr txBox="1"/>
          <p:nvPr>
            <p:ph type="body" sz="quarter" idx="21" hasCustomPrompt="1"/>
          </p:nvPr>
        </p:nvSpPr>
        <p:spPr>
          <a:xfrm>
            <a:off x="1206500" y="395257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67" name="Nivel de texto 1…"/>
          <p:cNvSpPr txBox="1"/>
          <p:nvPr>
            <p:ph type="body" idx="1" hasCustomPrompt="1"/>
          </p:nvPr>
        </p:nvSpPr>
        <p:spPr>
          <a:xfrm>
            <a:off x="1206500" y="5828112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Temas relacionados con la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6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ivel de texto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7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ivel de texto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8" name="Información fáctica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Información fáctica</a:t>
            </a:r>
          </a:p>
        </p:txBody>
      </p:sp>
      <p:pic>
        <p:nvPicPr>
          <p:cNvPr id="8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tribució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Atribución</a:t>
            </a:r>
          </a:p>
        </p:txBody>
      </p:sp>
      <p:sp>
        <p:nvSpPr>
          <p:cNvPr id="99" name="Nivel de texto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0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5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1" y="333492"/>
            <a:ext cx="3761526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/>
          <p:nvPr>
            <p:ph type="title" hasCustomPrompt="1"/>
          </p:nvPr>
        </p:nvSpPr>
        <p:spPr>
          <a:xfrm>
            <a:off x="1206500" y="2452622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1206500" y="5621627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05" y="613125"/>
            <a:ext cx="17619346" cy="83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33060" y="333492"/>
            <a:ext cx="3761527" cy="13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ítulo de la diapositiva"/>
          <p:cNvSpPr txBox="1"/>
          <p:nvPr>
            <p:ph type="title"/>
          </p:nvPr>
        </p:nvSpPr>
        <p:spPr>
          <a:xfrm>
            <a:off x="1206500" y="2452622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ubtítulo de la diapositiva"/>
          <p:cNvSpPr txBox="1"/>
          <p:nvPr>
            <p:ph type="body" idx="21"/>
          </p:nvPr>
        </p:nvSpPr>
        <p:spPr>
          <a:xfrm>
            <a:off x="1206500" y="3746085"/>
            <a:ext cx="21971000" cy="9347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Texto de viñeta de la diapositiva"/>
          <p:cNvSpPr txBox="1"/>
          <p:nvPr>
            <p:ph type="body" idx="1"/>
          </p:nvPr>
        </p:nvSpPr>
        <p:spPr>
          <a:xfrm>
            <a:off x="1206500" y="5621627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de la diapositiva"/>
          <p:cNvSpPr txBox="1"/>
          <p:nvPr>
            <p:ph type="title"/>
          </p:nvPr>
        </p:nvSpPr>
        <p:spPr>
          <a:xfrm>
            <a:off x="1206500" y="2452622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ubtítulo de la diapositiva"/>
          <p:cNvSpPr txBox="1"/>
          <p:nvPr>
            <p:ph type="body" idx="21"/>
          </p:nvPr>
        </p:nvSpPr>
        <p:spPr>
          <a:xfrm>
            <a:off x="1206500" y="3746085"/>
            <a:ext cx="21971000" cy="9347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Texto de viñeta de la diapositiva"/>
          <p:cNvSpPr txBox="1"/>
          <p:nvPr>
            <p:ph type="body" idx="1"/>
          </p:nvPr>
        </p:nvSpPr>
        <p:spPr>
          <a:xfrm>
            <a:off x="1206500" y="5621627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o de viñeta de la diapositiv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